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353" r:id="rId1"/>
  </p:sldMasterIdLst>
  <p:sldIdLst>
    <p:sldId id="256" r:id="rId2"/>
    <p:sldId id="257" r:id="rId3"/>
    <p:sldId id="258" r:id="rId4"/>
    <p:sldId id="286" r:id="rId5"/>
    <p:sldId id="259" r:id="rId6"/>
    <p:sldId id="260" r:id="rId7"/>
    <p:sldId id="287" r:id="rId8"/>
    <p:sldId id="261" r:id="rId9"/>
    <p:sldId id="288" r:id="rId10"/>
    <p:sldId id="262" r:id="rId11"/>
    <p:sldId id="289" r:id="rId12"/>
    <p:sldId id="263" r:id="rId13"/>
    <p:sldId id="290" r:id="rId14"/>
    <p:sldId id="264" r:id="rId15"/>
    <p:sldId id="303" r:id="rId16"/>
    <p:sldId id="265" r:id="rId17"/>
    <p:sldId id="291" r:id="rId18"/>
    <p:sldId id="266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285" r:id="rId40"/>
    <p:sldId id="267" r:id="rId41"/>
    <p:sldId id="268" r:id="rId42"/>
    <p:sldId id="269" r:id="rId43"/>
    <p:sldId id="270" r:id="rId44"/>
    <p:sldId id="271" r:id="rId45"/>
    <p:sldId id="272" r:id="rId46"/>
    <p:sldId id="273" r:id="rId47"/>
    <p:sldId id="274" r:id="rId48"/>
    <p:sldId id="275" r:id="rId49"/>
    <p:sldId id="276" r:id="rId50"/>
    <p:sldId id="304" r:id="rId51"/>
    <p:sldId id="277" r:id="rId52"/>
    <p:sldId id="278" r:id="rId53"/>
    <p:sldId id="279" r:id="rId54"/>
    <p:sldId id="280" r:id="rId55"/>
    <p:sldId id="281" r:id="rId56"/>
    <p:sldId id="282" r:id="rId57"/>
    <p:sldId id="283" r:id="rId58"/>
    <p:sldId id="284" r:id="rId5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1" descr="TitleSlide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03188" y="1997075"/>
            <a:ext cx="9264650" cy="3670300"/>
            <a:chOff x="103644" y="1997845"/>
            <a:chExt cx="9264100" cy="3669157"/>
          </a:xfrm>
        </p:grpSpPr>
        <p:sp>
          <p:nvSpPr>
            <p:cNvPr id="6" name="Freeform 5"/>
            <p:cNvSpPr/>
            <p:nvPr/>
          </p:nvSpPr>
          <p:spPr>
            <a:xfrm rot="15669120">
              <a:off x="3703347" y="-841681"/>
              <a:ext cx="2064694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7" name="Freeform 6"/>
            <p:cNvSpPr/>
            <p:nvPr/>
          </p:nvSpPr>
          <p:spPr>
            <a:xfrm rot="15660000">
              <a:off x="5179505" y="1578770"/>
              <a:ext cx="1041076" cy="7135388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8" name="Freeform 7"/>
            <p:cNvSpPr/>
            <p:nvPr/>
          </p:nvSpPr>
          <p:spPr>
            <a:xfrm rot="15660000">
              <a:off x="6127967" y="-69104"/>
              <a:ext cx="931572" cy="5297173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Freeform 8"/>
            <p:cNvSpPr/>
            <p:nvPr/>
          </p:nvSpPr>
          <p:spPr>
            <a:xfrm rot="15660000">
              <a:off x="5623969" y="-611195"/>
              <a:ext cx="963313" cy="6321050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Freeform 9"/>
            <p:cNvSpPr/>
            <p:nvPr/>
          </p:nvSpPr>
          <p:spPr>
            <a:xfrm rot="15660000">
              <a:off x="6394602" y="-278564"/>
              <a:ext cx="552278" cy="5105097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Freeform 10"/>
            <p:cNvSpPr/>
            <p:nvPr/>
          </p:nvSpPr>
          <p:spPr>
            <a:xfrm rot="15660000">
              <a:off x="7468480" y="1179374"/>
              <a:ext cx="536408" cy="2935113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2" name="Freeform 11"/>
          <p:cNvSpPr/>
          <p:nvPr/>
        </p:nvSpPr>
        <p:spPr>
          <a:xfrm rot="15660000">
            <a:off x="5750719" y="-642144"/>
            <a:ext cx="985838" cy="6048375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grpSp>
        <p:nvGrpSpPr>
          <p:cNvPr id="13" name="Group 29"/>
          <p:cNvGrpSpPr>
            <a:grpSpLocks/>
          </p:cNvGrpSpPr>
          <p:nvPr/>
        </p:nvGrpSpPr>
        <p:grpSpPr bwMode="auto">
          <a:xfrm>
            <a:off x="787400" y="-969963"/>
            <a:ext cx="5637213" cy="2701926"/>
            <a:chOff x="787878" y="-970104"/>
            <a:chExt cx="5636587" cy="2701922"/>
          </a:xfrm>
        </p:grpSpPr>
        <p:sp>
          <p:nvSpPr>
            <p:cNvPr id="14" name="Oval 13"/>
            <p:cNvSpPr/>
            <p:nvPr/>
          </p:nvSpPr>
          <p:spPr>
            <a:xfrm>
              <a:off x="2383139" y="1122219"/>
              <a:ext cx="609532" cy="6095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2856161" y="76057"/>
              <a:ext cx="1023823" cy="8381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948212" y="45895"/>
              <a:ext cx="1023823" cy="8683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7" name="Pie 16"/>
            <p:cNvSpPr/>
            <p:nvPr/>
          </p:nvSpPr>
          <p:spPr>
            <a:xfrm>
              <a:off x="1219630" y="-765316"/>
              <a:ext cx="3504811" cy="1520823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2345043" y="141145"/>
              <a:ext cx="1023823" cy="9524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9" name="Arc 18"/>
            <p:cNvSpPr/>
            <p:nvPr/>
          </p:nvSpPr>
          <p:spPr>
            <a:xfrm rot="12469977">
              <a:off x="1178360" y="-177942"/>
              <a:ext cx="1133349" cy="831849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0" name="Pie 19"/>
            <p:cNvSpPr/>
            <p:nvPr/>
          </p:nvSpPr>
          <p:spPr>
            <a:xfrm rot="60000">
              <a:off x="787878" y="-198580"/>
              <a:ext cx="380958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1" name="Arc 20"/>
            <p:cNvSpPr/>
            <p:nvPr/>
          </p:nvSpPr>
          <p:spPr>
            <a:xfrm rot="6387309">
              <a:off x="4862458" y="-839837"/>
              <a:ext cx="1452561" cy="1671452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2" name="Oval 21"/>
            <p:cNvSpPr/>
            <p:nvPr/>
          </p:nvSpPr>
          <p:spPr>
            <a:xfrm>
              <a:off x="5362545" y="461820"/>
              <a:ext cx="757154" cy="6429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3" name="Oval 22"/>
            <p:cNvSpPr/>
            <p:nvPr/>
          </p:nvSpPr>
          <p:spPr>
            <a:xfrm>
              <a:off x="4800632" y="152257"/>
              <a:ext cx="757154" cy="6445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4" name="Arc 23"/>
            <p:cNvSpPr/>
            <p:nvPr/>
          </p:nvSpPr>
          <p:spPr>
            <a:xfrm rot="6387309">
              <a:off x="3395747" y="-1039842"/>
              <a:ext cx="1906585" cy="2046060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5" name="Oval 24"/>
            <p:cNvSpPr/>
            <p:nvPr/>
          </p:nvSpPr>
          <p:spPr>
            <a:xfrm>
              <a:off x="6114936" y="590407"/>
              <a:ext cx="152383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6" name="Oval 25"/>
            <p:cNvSpPr/>
            <p:nvPr/>
          </p:nvSpPr>
          <p:spPr>
            <a:xfrm>
              <a:off x="6191128" y="485632"/>
              <a:ext cx="104763" cy="1047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7" name="Rectangle 2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/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  <p:transition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525" y="2476500"/>
            <a:ext cx="9124950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cxnSp>
        <p:nvCxnSpPr>
          <p:cNvPr id="6" name="Straight Connector 5"/>
          <p:cNvCxnSpPr/>
          <p:nvPr/>
        </p:nvCxnSpPr>
        <p:spPr>
          <a:xfrm>
            <a:off x="9525" y="2476500"/>
            <a:ext cx="9124950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 rtlCol="0"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/>
          <a:lstStyle>
            <a:lvl1pPr marL="0" indent="0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EE4842-352B-4E30-B673-213513C656B6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964241-2E8B-4DFA-844E-AB99AB2AE7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9525" y="3810000"/>
            <a:ext cx="9124950" cy="3035300"/>
            <a:chOff x="9144" y="3810000"/>
            <a:chExt cx="9125712" cy="3035300"/>
          </a:xfrm>
        </p:grpSpPr>
        <p:sp>
          <p:nvSpPr>
            <p:cNvPr id="6" name="Rectangle 5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 rtlCol="0"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/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368E4E-E834-4C8A-BDAB-F03D32A72885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A5D6E3-E710-452E-A596-13017452DD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9525" y="3810000"/>
            <a:ext cx="9124950" cy="3035300"/>
            <a:chOff x="9144" y="3810000"/>
            <a:chExt cx="9125712" cy="3035300"/>
          </a:xfrm>
        </p:grpSpPr>
        <p:sp>
          <p:nvSpPr>
            <p:cNvPr id="7" name="Rectangle 6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 rtlCol="0"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/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 rtlCol="0"/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4046AA-1AA6-4CCC-B37C-1E9D32C3442A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062DDB4-03B7-41FB-AEA9-73891D63BB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5838B5-ED4D-44E0-AD3E-F90E7AB695A7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7A9CEC-AEE0-4564-BF89-C68C414610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/>
          <p:cNvSpPr/>
          <p:nvPr/>
        </p:nvSpPr>
        <p:spPr>
          <a:xfrm>
            <a:off x="7299325" y="444500"/>
            <a:ext cx="1535113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1D14AF-C2C5-42BA-9DE3-55B757CF33A7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2EBC318-2B2C-4B21-8A28-4AF510B2BC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2F105D2-4B9A-4B3D-BEE7-324040A704CC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A53B7A-B43C-41F7-AD6E-FEA0BACB62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 rot="15660000">
            <a:off x="5180013" y="1836738"/>
            <a:ext cx="1039812" cy="7135812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pic>
        <p:nvPicPr>
          <p:cNvPr id="6" name="Picture 32" descr="TitleSlide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787400" y="-969963"/>
            <a:ext cx="5637213" cy="2701926"/>
            <a:chOff x="787878" y="-970104"/>
            <a:chExt cx="5636587" cy="2701922"/>
          </a:xfrm>
        </p:grpSpPr>
        <p:sp>
          <p:nvSpPr>
            <p:cNvPr id="8" name="Oval 7"/>
            <p:cNvSpPr/>
            <p:nvPr/>
          </p:nvSpPr>
          <p:spPr>
            <a:xfrm>
              <a:off x="2383139" y="1122219"/>
              <a:ext cx="609532" cy="6095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2856161" y="76057"/>
              <a:ext cx="1023823" cy="8381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1948212" y="45895"/>
              <a:ext cx="1023823" cy="8683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1" name="Pie 10"/>
            <p:cNvSpPr/>
            <p:nvPr/>
          </p:nvSpPr>
          <p:spPr>
            <a:xfrm>
              <a:off x="1219630" y="-765316"/>
              <a:ext cx="3504811" cy="1520823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2345043" y="141145"/>
              <a:ext cx="1023823" cy="95249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3" name="Arc 12"/>
            <p:cNvSpPr/>
            <p:nvPr/>
          </p:nvSpPr>
          <p:spPr>
            <a:xfrm rot="12469977">
              <a:off x="1178360" y="-177942"/>
              <a:ext cx="1133349" cy="831849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4" name="Pie 13"/>
            <p:cNvSpPr/>
            <p:nvPr/>
          </p:nvSpPr>
          <p:spPr>
            <a:xfrm rot="60000">
              <a:off x="787878" y="-198580"/>
              <a:ext cx="380958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5" name="Arc 14"/>
            <p:cNvSpPr/>
            <p:nvPr/>
          </p:nvSpPr>
          <p:spPr>
            <a:xfrm rot="6387309">
              <a:off x="4862458" y="-839837"/>
              <a:ext cx="1452561" cy="1671452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5362545" y="461820"/>
              <a:ext cx="757154" cy="6429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4800632" y="152257"/>
              <a:ext cx="757154" cy="6445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8" name="Arc 17"/>
            <p:cNvSpPr/>
            <p:nvPr/>
          </p:nvSpPr>
          <p:spPr>
            <a:xfrm rot="6387309">
              <a:off x="3395747" y="-1039842"/>
              <a:ext cx="1906585" cy="2046060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6114936" y="590407"/>
              <a:ext cx="152383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191128" y="485632"/>
              <a:ext cx="104763" cy="1047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1" name="Freeform 20"/>
          <p:cNvSpPr/>
          <p:nvPr/>
        </p:nvSpPr>
        <p:spPr>
          <a:xfrm rot="15660000">
            <a:off x="5752306" y="67470"/>
            <a:ext cx="968375" cy="6030912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2" name="Freeform 21"/>
          <p:cNvSpPr/>
          <p:nvPr/>
        </p:nvSpPr>
        <p:spPr>
          <a:xfrm rot="15669120">
            <a:off x="4038600" y="-17462"/>
            <a:ext cx="1789113" cy="8821737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3" name="Freeform 22"/>
          <p:cNvSpPr/>
          <p:nvPr/>
        </p:nvSpPr>
        <p:spPr>
          <a:xfrm rot="15660000">
            <a:off x="6128543" y="621507"/>
            <a:ext cx="931863" cy="5295900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4" name="Freeform 23"/>
          <p:cNvSpPr/>
          <p:nvPr/>
        </p:nvSpPr>
        <p:spPr>
          <a:xfrm rot="15660000">
            <a:off x="5624513" y="77788"/>
            <a:ext cx="962025" cy="6321425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5" name="Freeform 24"/>
          <p:cNvSpPr/>
          <p:nvPr/>
        </p:nvSpPr>
        <p:spPr>
          <a:xfrm rot="15660000">
            <a:off x="6395244" y="411957"/>
            <a:ext cx="552450" cy="510381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6" name="Freeform 25"/>
          <p:cNvSpPr/>
          <p:nvPr/>
        </p:nvSpPr>
        <p:spPr>
          <a:xfrm rot="15660000">
            <a:off x="7469188" y="1865313"/>
            <a:ext cx="528637" cy="2947987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 rtlCol="0"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/>
          <a:lstStyle>
            <a:lvl1pPr marL="0" indent="0" algn="l">
              <a:spcAft>
                <a:spcPts val="30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  <p:transition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1" descr="SectionHeaderOverla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4"/>
          <p:cNvSpPr/>
          <p:nvPr/>
        </p:nvSpPr>
        <p:spPr>
          <a:xfrm rot="4809906">
            <a:off x="3408362" y="1817688"/>
            <a:ext cx="1100137" cy="8104188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6" name="Freeform 5"/>
          <p:cNvSpPr/>
          <p:nvPr/>
        </p:nvSpPr>
        <p:spPr>
          <a:xfrm rot="15600000" flipH="1" flipV="1">
            <a:off x="3393281" y="-445293"/>
            <a:ext cx="2008187" cy="926465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grpSp>
        <p:nvGrpSpPr>
          <p:cNvPr id="7" name="Group 32"/>
          <p:cNvGrpSpPr>
            <a:grpSpLocks/>
          </p:cNvGrpSpPr>
          <p:nvPr/>
        </p:nvGrpSpPr>
        <p:grpSpPr bwMode="auto">
          <a:xfrm>
            <a:off x="2786063" y="-981075"/>
            <a:ext cx="4392612" cy="2733675"/>
            <a:chOff x="2786799" y="-981635"/>
            <a:chExt cx="4391155" cy="2734235"/>
          </a:xfrm>
        </p:grpSpPr>
        <p:sp>
          <p:nvSpPr>
            <p:cNvPr id="8" name="Oval 7"/>
            <p:cNvSpPr/>
            <p:nvPr/>
          </p:nvSpPr>
          <p:spPr>
            <a:xfrm>
              <a:off x="4495969" y="1142875"/>
              <a:ext cx="609398" cy="60972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grpSp>
          <p:nvGrpSpPr>
            <p:cNvPr id="9" name="Group 30"/>
            <p:cNvGrpSpPr>
              <a:grpSpLocks/>
            </p:cNvGrpSpPr>
            <p:nvPr/>
          </p:nvGrpSpPr>
          <p:grpSpPr bwMode="auto">
            <a:xfrm flipH="1">
              <a:off x="2913758" y="-725995"/>
              <a:ext cx="1671083" cy="1686270"/>
              <a:chOff x="7015488" y="-737356"/>
              <a:chExt cx="1671083" cy="1686270"/>
            </a:xfrm>
          </p:grpSpPr>
          <p:sp>
            <p:nvSpPr>
              <p:cNvPr id="17" name="Arc 16"/>
              <p:cNvSpPr/>
              <p:nvPr/>
            </p:nvSpPr>
            <p:spPr>
              <a:xfrm rot="6387309">
                <a:off x="7124600" y="-846468"/>
                <a:ext cx="1452860" cy="1671083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7624887" y="305844"/>
                <a:ext cx="756986" cy="6430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7063098" y="145475"/>
                <a:ext cx="755400" cy="64465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grpSp>
          <p:nvGrpSpPr>
            <p:cNvPr id="10" name="Group 29"/>
            <p:cNvGrpSpPr>
              <a:grpSpLocks/>
            </p:cNvGrpSpPr>
            <p:nvPr/>
          </p:nvGrpSpPr>
          <p:grpSpPr bwMode="auto">
            <a:xfrm>
              <a:off x="3353348" y="-981634"/>
              <a:ext cx="3824605" cy="2064172"/>
              <a:chOff x="3441716" y="-977152"/>
              <a:chExt cx="4193437" cy="2064172"/>
            </a:xfrm>
          </p:grpSpPr>
          <p:sp>
            <p:nvSpPr>
              <p:cNvPr id="13" name="Pie 12"/>
              <p:cNvSpPr/>
              <p:nvPr/>
            </p:nvSpPr>
            <p:spPr>
              <a:xfrm>
                <a:off x="3481737" y="-772324"/>
                <a:ext cx="3504392" cy="1521138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4607527" y="134325"/>
                <a:ext cx="1023129" cy="952695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5" name="Arc 14"/>
              <p:cNvSpPr/>
              <p:nvPr/>
            </p:nvSpPr>
            <p:spPr>
              <a:xfrm rot="12469977">
                <a:off x="3441716" y="-184829"/>
                <a:ext cx="1132751" cy="830433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6" name="Arc 15"/>
              <p:cNvSpPr/>
              <p:nvPr/>
            </p:nvSpPr>
            <p:spPr>
              <a:xfrm rot="6387309">
                <a:off x="5659329" y="-1047587"/>
                <a:ext cx="1905390" cy="204625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sp>
          <p:nvSpPr>
            <p:cNvPr id="11" name="Oval 10"/>
            <p:cNvSpPr/>
            <p:nvPr/>
          </p:nvSpPr>
          <p:spPr>
            <a:xfrm>
              <a:off x="3062932" y="90148"/>
              <a:ext cx="268198" cy="26675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  <p:sp>
          <p:nvSpPr>
            <p:cNvPr id="12" name="Chord 11"/>
            <p:cNvSpPr/>
            <p:nvPr/>
          </p:nvSpPr>
          <p:spPr>
            <a:xfrm rot="17618442">
              <a:off x="2809760" y="-85246"/>
              <a:ext cx="182600" cy="228524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20" name="Round Same Side Corner Rectangle 19"/>
          <p:cNvSpPr/>
          <p:nvPr/>
        </p:nvSpPr>
        <p:spPr>
          <a:xfrm rot="4733987">
            <a:off x="1458913" y="2141538"/>
            <a:ext cx="809625" cy="26066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1" name="Freeform 20"/>
          <p:cNvSpPr/>
          <p:nvPr/>
        </p:nvSpPr>
        <p:spPr>
          <a:xfrm rot="4733987">
            <a:off x="814388" y="2201862"/>
            <a:ext cx="700088" cy="2513013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2" name="Freeform 21"/>
          <p:cNvSpPr/>
          <p:nvPr/>
        </p:nvSpPr>
        <p:spPr>
          <a:xfrm rot="4733987">
            <a:off x="390524" y="3357563"/>
            <a:ext cx="379413" cy="1208088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anchor="ctr"/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rtlCol="0" anchor="b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  <p:transition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BF337B-F8D6-44CE-B2EB-45BE0E679F6D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659B4C-51E1-48AF-8D4C-162B07AD83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4B16212-D570-4480-9797-EB0A3E9742CD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2C07A5-8C3A-43CA-8472-C38B6EA1BD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Same Side Corner Rectangle 2"/>
          <p:cNvSpPr/>
          <p:nvPr/>
        </p:nvSpPr>
        <p:spPr>
          <a:xfrm rot="16200000">
            <a:off x="3974306" y="-2347118"/>
            <a:ext cx="1450975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59B4C6-5C7E-4ABB-83DF-F5C554362367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3021216-0D99-431A-B3B9-5B9B31D431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B5812-11BD-4DEA-8DD5-CC9400F7F8B3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8675-9043-4FEE-843D-6A9E508B6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/>
          <a:lstStyle>
            <a:lvl1pPr marL="0" indent="0" algn="ctr"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03B079-39C2-4116-BFB1-52CDB9724E04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A9A7994-DD35-4E48-A951-7EC3EB3DD1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TextSlideOverlay.pn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7" name="Group 7"/>
          <p:cNvGrpSpPr>
            <a:grpSpLocks/>
          </p:cNvGrpSpPr>
          <p:nvPr/>
        </p:nvGrpSpPr>
        <p:grpSpPr bwMode="auto">
          <a:xfrm>
            <a:off x="-573088" y="-606425"/>
            <a:ext cx="7562851" cy="1982788"/>
            <a:chOff x="-573169" y="-607194"/>
            <a:chExt cx="7563453" cy="1983277"/>
          </a:xfrm>
        </p:grpSpPr>
        <p:grpSp>
          <p:nvGrpSpPr>
            <p:cNvPr id="1034" name="Group 32"/>
            <p:cNvGrpSpPr>
              <a:grpSpLocks/>
            </p:cNvGrpSpPr>
            <p:nvPr userDrawn="1"/>
          </p:nvGrpSpPr>
          <p:grpSpPr bwMode="auto"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40180" y="-41839"/>
                <a:ext cx="581168" cy="790638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955" y="12084"/>
                <a:ext cx="1189132" cy="10130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162" y="-548343"/>
                <a:ext cx="1106761" cy="1195483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13" y="62896"/>
                <a:ext cx="609648" cy="49065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974" y="-607194"/>
                <a:ext cx="1385998" cy="120521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116" y="-402356"/>
                <a:ext cx="1600327" cy="80029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0662" y="761568"/>
                <a:ext cx="417545" cy="417616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69841" y="162934"/>
                <a:ext cx="779524" cy="982904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626" y="842596"/>
                <a:ext cx="533532" cy="533442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9014" y="491627"/>
                <a:ext cx="228618" cy="1937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44" y="-604018"/>
                <a:ext cx="1385998" cy="120521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977" y="-343604"/>
                <a:ext cx="1600327" cy="685969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121" y="62896"/>
                <a:ext cx="685855" cy="533532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141" y="-257858"/>
                <a:ext cx="838267" cy="52718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59" y="-146629"/>
                <a:ext cx="582756" cy="909709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89" y="-146705"/>
                <a:ext cx="300062" cy="300112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493" y="-119712"/>
                <a:ext cx="182578" cy="22865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565" y="-114948"/>
                <a:ext cx="228618" cy="228656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631" y="-619"/>
                <a:ext cx="665216" cy="665327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1693" y="-299143"/>
                <a:ext cx="838267" cy="60975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/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0353" y="-79920"/>
              <a:ext cx="851110" cy="1136741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712788" y="1371600"/>
            <a:ext cx="771683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1488"/>
            <a:ext cx="7716837" cy="338931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88" y="300038"/>
            <a:ext cx="2743200" cy="1841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ts val="1200"/>
              </a:lnSpc>
              <a:defRPr sz="1000" smtClean="0">
                <a:solidFill>
                  <a:schemeClr val="bg1"/>
                </a:solidFill>
                <a:latin typeface="Arial Rounded MT Bold" charset="0"/>
              </a:defRPr>
            </a:lvl1pPr>
          </a:lstStyle>
          <a:p>
            <a:pPr>
              <a:defRPr/>
            </a:pPr>
            <a:fld id="{9A0D7E34-42D5-4C54-98AB-BC89535BFBFD}" type="datetime1">
              <a:rPr lang="en-US"/>
              <a:pPr>
                <a:defRPr/>
              </a:pPr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5888"/>
            <a:ext cx="2743200" cy="1841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ts val="1200"/>
              </a:lnSpc>
              <a:defRPr sz="1000" smtClean="0">
                <a:solidFill>
                  <a:schemeClr val="bg1"/>
                </a:solidFill>
                <a:latin typeface="Arial Rounded MT Bold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4838"/>
            <a:ext cx="1385888" cy="23336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bg1"/>
                </a:solidFill>
                <a:latin typeface="Arial Rounded MT Bold" charset="0"/>
              </a:defRPr>
            </a:lvl1pPr>
          </a:lstStyle>
          <a:p>
            <a:pPr>
              <a:defRPr/>
            </a:pPr>
            <a:fld id="{F2D5B403-03B4-4C67-8073-359D54DBEB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4" r:id="rId1"/>
    <p:sldLayoutId id="2147484545" r:id="rId2"/>
    <p:sldLayoutId id="2147484546" r:id="rId3"/>
    <p:sldLayoutId id="2147484547" r:id="rId4"/>
    <p:sldLayoutId id="2147484548" r:id="rId5"/>
    <p:sldLayoutId id="2147484549" r:id="rId6"/>
    <p:sldLayoutId id="2147484550" r:id="rId7"/>
    <p:sldLayoutId id="2147484543" r:id="rId8"/>
    <p:sldLayoutId id="2147484551" r:id="rId9"/>
    <p:sldLayoutId id="2147484552" r:id="rId10"/>
    <p:sldLayoutId id="2147484553" r:id="rId11"/>
    <p:sldLayoutId id="2147484554" r:id="rId12"/>
    <p:sldLayoutId id="2147484555" r:id="rId13"/>
    <p:sldLayoutId id="2147484556" r:id="rId14"/>
  </p:sldLayoutIdLst>
  <p:transition>
    <p:push dir="d"/>
  </p:transition>
  <p:txStyles>
    <p:titleStyle>
      <a:lvl1pPr algn="l" rtl="0" eaLnBrk="0" fontAlgn="base" hangingPunct="0">
        <a:lnSpc>
          <a:spcPts val="5600"/>
        </a:lnSpc>
        <a:spcBef>
          <a:spcPct val="0"/>
        </a:spcBef>
        <a:spcAft>
          <a:spcPct val="0"/>
        </a:spcAft>
        <a:defRPr sz="4600" kern="1200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charset="0"/>
          <a:ea typeface="ＭＳ Ｐゴシック" charset="-128"/>
          <a:cs typeface="ＭＳ Ｐゴシック" charset="-128"/>
        </a:defRPr>
      </a:lvl6pPr>
      <a:lvl7pPr marL="9144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charset="0"/>
          <a:ea typeface="ＭＳ Ｐゴシック" charset="-128"/>
          <a:cs typeface="ＭＳ Ｐゴシック" charset="-128"/>
        </a:defRPr>
      </a:lvl7pPr>
      <a:lvl8pPr marL="13716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charset="0"/>
          <a:ea typeface="ＭＳ Ｐゴシック" charset="-128"/>
          <a:cs typeface="ＭＳ Ｐゴシック" charset="-128"/>
        </a:defRPr>
      </a:lvl8pPr>
      <a:lvl9pPr marL="1828800" algn="l" rtl="0" fontAlgn="base">
        <a:lnSpc>
          <a:spcPts val="5600"/>
        </a:lnSpc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Arial Rounded MT Bold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2000"/>
        </a:spcAft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ＭＳ Ｐゴシック" charset="-128"/>
          <a:cs typeface="ＭＳ Ｐゴシック" charset="-128"/>
        </a:defRPr>
      </a:lvl1pPr>
      <a:lvl2pPr marL="631825" indent="-282575" algn="l" rtl="0" eaLnBrk="0" fontAlgn="base" hangingPunct="0">
        <a:spcBef>
          <a:spcPct val="0"/>
        </a:spcBef>
        <a:spcAft>
          <a:spcPts val="1000"/>
        </a:spcAft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ＭＳ Ｐゴシック" charset="-128"/>
          <a:cs typeface="+mn-cs"/>
        </a:defRPr>
      </a:lvl2pPr>
      <a:lvl3pPr marL="914400" indent="-282575" algn="l" rtl="0" eaLnBrk="0" fontAlgn="base" hangingPunct="0">
        <a:spcBef>
          <a:spcPct val="0"/>
        </a:spcBef>
        <a:spcAft>
          <a:spcPts val="1000"/>
        </a:spcAft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ＭＳ Ｐゴシック" charset="-128"/>
          <a:cs typeface="+mn-cs"/>
        </a:defRPr>
      </a:lvl3pPr>
      <a:lvl4pPr marL="1196975" indent="-282575" algn="l" rtl="0" eaLnBrk="0" fontAlgn="base" hangingPunct="0">
        <a:spcBef>
          <a:spcPct val="0"/>
        </a:spcBef>
        <a:spcAft>
          <a:spcPts val="1000"/>
        </a:spcAft>
        <a:buBlip>
          <a:blip r:embed="rId17"/>
        </a:buBlip>
        <a:defRPr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ＭＳ Ｐゴシック" charset="-128"/>
          <a:cs typeface="+mn-cs"/>
        </a:defRPr>
      </a:lvl4pPr>
      <a:lvl5pPr marL="1492250" indent="-295275" algn="l" rtl="0" eaLnBrk="0" fontAlgn="base" hangingPunct="0">
        <a:spcBef>
          <a:spcPct val="0"/>
        </a:spcBef>
        <a:spcAft>
          <a:spcPts val="1000"/>
        </a:spcAft>
        <a:buBlip>
          <a:blip r:embed="rId17"/>
        </a:buBlip>
        <a:defRPr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gif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gif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gif"/><Relationship Id="rId4" Type="http://schemas.openxmlformats.org/officeDocument/2006/relationships/image" Target="../media/image55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gif"/><Relationship Id="rId4" Type="http://schemas.openxmlformats.org/officeDocument/2006/relationships/image" Target="../media/image65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7" Type="http://schemas.openxmlformats.org/officeDocument/2006/relationships/image" Target="../media/image72.gif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gif"/><Relationship Id="rId5" Type="http://schemas.openxmlformats.org/officeDocument/2006/relationships/image" Target="../media/image70.gif"/><Relationship Id="rId4" Type="http://schemas.openxmlformats.org/officeDocument/2006/relationships/image" Target="../media/image69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84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wmf"/><Relationship Id="rId4" Type="http://schemas.openxmlformats.org/officeDocument/2006/relationships/image" Target="../media/image88.w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w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wm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gif"/><Relationship Id="rId2" Type="http://schemas.openxmlformats.org/officeDocument/2006/relationships/image" Target="../media/image100.wm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wmf"/><Relationship Id="rId2" Type="http://schemas.openxmlformats.org/officeDocument/2006/relationships/image" Target="../media/image104.wm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 rot="21042312">
            <a:off x="1022350" y="2960688"/>
            <a:ext cx="7551738" cy="1612900"/>
          </a:xfrm>
        </p:spPr>
        <p:txBody>
          <a:bodyPr/>
          <a:lstStyle/>
          <a:p>
            <a:pPr eaLnBrk="1" hangingPunct="1"/>
            <a:r>
              <a:rPr lang="en-US" smtClean="0"/>
              <a:t>Allez Viens!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 rot="21060000">
            <a:off x="2551113" y="4705350"/>
            <a:ext cx="6400800" cy="914400"/>
          </a:xfrm>
        </p:spPr>
        <p:txBody>
          <a:bodyPr/>
          <a:lstStyle/>
          <a:p>
            <a:pPr eaLnBrk="1" hangingPunct="1">
              <a:spcAft>
                <a:spcPct val="0"/>
              </a:spcAft>
            </a:pPr>
            <a:r>
              <a:rPr lang="en-US" smtClean="0"/>
              <a:t>Chapitre 8.2 &amp; 8.3 </a:t>
            </a:r>
          </a:p>
          <a:p>
            <a:pPr eaLnBrk="1" hangingPunct="1">
              <a:spcAft>
                <a:spcPct val="0"/>
              </a:spcAft>
            </a:pPr>
            <a:r>
              <a:rPr lang="en-US" smtClean="0"/>
              <a:t>By Bernadette Davidson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Conduire une voiture</a:t>
            </a:r>
          </a:p>
        </p:txBody>
      </p:sp>
      <p:pic>
        <p:nvPicPr>
          <p:cNvPr id="24579" name="Picture 3" descr="j0284084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788" y="3455988"/>
            <a:ext cx="3595687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j0238293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6050" y="3455988"/>
            <a:ext cx="3127375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712788" y="2449513"/>
            <a:ext cx="653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To drive a car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5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Je conduisais une voiture super!</a:t>
            </a:r>
            <a:endParaRPr lang="en-US" smtClean="0"/>
          </a:p>
        </p:txBody>
      </p:sp>
      <p:pic>
        <p:nvPicPr>
          <p:cNvPr id="25603" name="Picture 3" descr="j0284084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788" y="3455988"/>
            <a:ext cx="3595687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j0238293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6050" y="3455988"/>
            <a:ext cx="3127375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712788" y="2449513"/>
            <a:ext cx="6535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drive </a:t>
            </a:r>
            <a:r>
              <a:rPr lang="en-US" dirty="0"/>
              <a:t>a great car!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5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Faire des bêtises</a:t>
            </a:r>
          </a:p>
        </p:txBody>
      </p:sp>
      <p:pic>
        <p:nvPicPr>
          <p:cNvPr id="26627" name="Picture 2" descr="j0429807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63" y="3068638"/>
            <a:ext cx="3081337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 descr="j0425750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3550" y="3290888"/>
            <a:ext cx="3624263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1714500" y="2449513"/>
            <a:ext cx="2895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To do silly things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5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Je faisais des bêtises</a:t>
            </a:r>
          </a:p>
        </p:txBody>
      </p:sp>
      <p:pic>
        <p:nvPicPr>
          <p:cNvPr id="27651" name="Picture 2" descr="j0429807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63" y="3068638"/>
            <a:ext cx="3081337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3" descr="j0425750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3550" y="3290888"/>
            <a:ext cx="3624263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1714500" y="2449513"/>
            <a:ext cx="2895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do silly </a:t>
            </a:r>
            <a:r>
              <a:rPr lang="en-US" dirty="0"/>
              <a:t>things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5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Faire la sieste</a:t>
            </a:r>
          </a:p>
        </p:txBody>
      </p:sp>
      <p:pic>
        <p:nvPicPr>
          <p:cNvPr id="28675" name="Picture 2" descr="j0434377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4775" y="3179763"/>
            <a:ext cx="3001963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 descr="j035796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2575" y="3556000"/>
            <a:ext cx="36131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1076325" y="2449513"/>
            <a:ext cx="3300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To take a nap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5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Je faisais la sieste</a:t>
            </a: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1076325" y="2449513"/>
            <a:ext cx="3300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take </a:t>
            </a:r>
            <a:r>
              <a:rPr lang="en-US" dirty="0"/>
              <a:t>a nap.</a:t>
            </a:r>
          </a:p>
        </p:txBody>
      </p:sp>
      <p:pic>
        <p:nvPicPr>
          <p:cNvPr id="29700" name="Picture 5" descr="nap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61100" y="2449513"/>
            <a:ext cx="24765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6" descr="nap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2650" y="3268663"/>
            <a:ext cx="24447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7" descr="nap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89325" y="4230688"/>
            <a:ext cx="3254375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5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ennuyer</a:t>
            </a:r>
          </a:p>
        </p:txBody>
      </p:sp>
      <p:pic>
        <p:nvPicPr>
          <p:cNvPr id="3072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5275" y="2819400"/>
            <a:ext cx="2744788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541338" y="2449513"/>
            <a:ext cx="28686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To bother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60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J’ennuyais mon grand frère.</a:t>
            </a:r>
          </a:p>
        </p:txBody>
      </p:sp>
      <p:pic>
        <p:nvPicPr>
          <p:cNvPr id="31747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5275" y="2819400"/>
            <a:ext cx="2744788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984250" y="2449513"/>
            <a:ext cx="37724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bother </a:t>
            </a:r>
            <a:r>
              <a:rPr lang="en-US" dirty="0"/>
              <a:t>my big brother.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6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taquiner</a:t>
            </a:r>
          </a:p>
        </p:txBody>
      </p:sp>
      <p:pic>
        <p:nvPicPr>
          <p:cNvPr id="32771" name="Picture 2" descr="images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4375" y="2963863"/>
            <a:ext cx="2811463" cy="341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To tease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Je taquinais ma petite soeur.</a:t>
            </a:r>
          </a:p>
        </p:txBody>
      </p:sp>
      <p:pic>
        <p:nvPicPr>
          <p:cNvPr id="33795" name="Picture 2" descr="images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4375" y="2963863"/>
            <a:ext cx="2811463" cy="341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37495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tease </a:t>
            </a:r>
            <a:r>
              <a:rPr lang="en-US" dirty="0"/>
              <a:t>my little sister.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Quand j’etais petit(e)…</a:t>
            </a:r>
            <a:br>
              <a:rPr lang="en-US" smtClean="0"/>
            </a:br>
            <a:endParaRPr lang="en-US" sz="3200" smtClean="0"/>
          </a:p>
        </p:txBody>
      </p:sp>
      <p:pic>
        <p:nvPicPr>
          <p:cNvPr id="16387" name="Picture 12" descr="j0232450.pict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2819400"/>
            <a:ext cx="2108200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3" descr="j0232431.pict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3263900"/>
            <a:ext cx="3543300" cy="271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1333500" y="2182813"/>
            <a:ext cx="6088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When I was little,…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4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J’étais rigolo.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was funny.</a:t>
            </a:r>
          </a:p>
        </p:txBody>
      </p:sp>
      <p:pic>
        <p:nvPicPr>
          <p:cNvPr id="34820" name="Picture 4" descr="chicken_dancing_chicken_dance_lg_clr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76563"/>
            <a:ext cx="3298825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matthew_lol_expression_lg_clr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7925" y="2330450"/>
            <a:ext cx="1709738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matthew_rotfl_expression_lg_clr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4963" y="4035425"/>
            <a:ext cx="3014662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J’étais polisson (polissonne).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was naughty.</a:t>
            </a:r>
          </a:p>
        </p:txBody>
      </p:sp>
      <p:pic>
        <p:nvPicPr>
          <p:cNvPr id="35844" name="Picture 3" descr="dunc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8838" y="3063875"/>
            <a:ext cx="1649412" cy="328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missnaughty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5013" y="3063875"/>
            <a:ext cx="2301875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5" descr="rita_girl_throw_tantrum_lg_clr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7738" y="3705225"/>
            <a:ext cx="2147887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J’étais toujours mal luné.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4156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was always in a bad mood.</a:t>
            </a:r>
          </a:p>
        </p:txBody>
      </p:sp>
      <p:pic>
        <p:nvPicPr>
          <p:cNvPr id="4" name="Picture 3" descr="bad_mood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1850" y="2856344"/>
            <a:ext cx="5126182" cy="384463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J’étais capricieux (capricieuse).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was temperamental.</a:t>
            </a:r>
          </a:p>
        </p:txBody>
      </p:sp>
      <p:pic>
        <p:nvPicPr>
          <p:cNvPr id="37892" name="Picture 4" descr="boy_sobbing_uncontrollably_lg_clr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788" y="2978150"/>
            <a:ext cx="2897187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matthew_lol_expression_lg_clr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9975" y="3989388"/>
            <a:ext cx="1949450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 descr="rita_girl_throw_tantrum_lg_clr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7450" y="3370263"/>
            <a:ext cx="22764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J’étais coquin (coquine).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was mischievous.</a:t>
            </a:r>
          </a:p>
        </p:txBody>
      </p:sp>
      <p:pic>
        <p:nvPicPr>
          <p:cNvPr id="38916" name="Picture 4" descr="mischievousbart.jpg"/>
          <p:cNvPicPr>
            <a:picLocks noChangeAspect="1"/>
          </p:cNvPicPr>
          <p:nvPr/>
        </p:nvPicPr>
        <p:blipFill>
          <a:blip r:embed="rId2"/>
          <a:srcRect r="32724"/>
          <a:stretch>
            <a:fillRect/>
          </a:stretch>
        </p:blipFill>
        <p:spPr bwMode="auto">
          <a:xfrm>
            <a:off x="2982913" y="3113088"/>
            <a:ext cx="3149600" cy="350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J’étais sage.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was well-behaved.</a:t>
            </a:r>
          </a:p>
        </p:txBody>
      </p:sp>
      <p:pic>
        <p:nvPicPr>
          <p:cNvPr id="39940" name="Picture 3" descr="9058~Well-Behaved-Women-Poster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2175" y="3032125"/>
            <a:ext cx="5243513" cy="352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J’étais timide.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was shy.</a:t>
            </a:r>
          </a:p>
        </p:txBody>
      </p:sp>
      <p:pic>
        <p:nvPicPr>
          <p:cNvPr id="40964" name="Picture 3" descr="timide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3388" y="3065463"/>
            <a:ext cx="2405062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4" descr="sh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6938" y="979488"/>
            <a:ext cx="2452687" cy="183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J’étais calme.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was calm.</a:t>
            </a:r>
          </a:p>
        </p:txBody>
      </p:sp>
      <p:pic>
        <p:nvPicPr>
          <p:cNvPr id="41988" name="Picture 4" descr="father_napping_with_baby_lg_clr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0" y="3140075"/>
            <a:ext cx="31115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 descr="calm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7038" y="839788"/>
            <a:ext cx="2654300" cy="230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J’étais un petit diable.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was a little devil.</a:t>
            </a:r>
          </a:p>
        </p:txBody>
      </p:sp>
      <p:pic>
        <p:nvPicPr>
          <p:cNvPr id="43012" name="Picture 3" descr="devil_pointing_right_lg_clr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62700" y="539750"/>
            <a:ext cx="2452688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4" descr="Little_Devil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9100" y="2944813"/>
            <a:ext cx="3670300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J’étais un petit ange.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was a little angel.</a:t>
            </a:r>
          </a:p>
        </p:txBody>
      </p:sp>
      <p:pic>
        <p:nvPicPr>
          <p:cNvPr id="44036" name="Picture 3" descr="angel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1725" y="1235075"/>
            <a:ext cx="2454275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4" descr="angel.jpg"/>
          <p:cNvPicPr>
            <a:picLocks noChangeAspect="1"/>
          </p:cNvPicPr>
          <p:nvPr/>
        </p:nvPicPr>
        <p:blipFill>
          <a:blip r:embed="rId3"/>
          <a:srcRect l="8788" t="17802" r="5455" b="4620"/>
          <a:stretch>
            <a:fillRect/>
          </a:stretch>
        </p:blipFill>
        <p:spPr bwMode="auto">
          <a:xfrm>
            <a:off x="2484438" y="3267075"/>
            <a:ext cx="3556000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12788" y="1371600"/>
            <a:ext cx="8159750" cy="1447800"/>
          </a:xfrm>
        </p:spPr>
        <p:txBody>
          <a:bodyPr/>
          <a:lstStyle/>
          <a:p>
            <a:pPr eaLnBrk="1" hangingPunct="1"/>
            <a:r>
              <a:rPr lang="en-US" smtClean="0"/>
              <a:t>Quand il était petit…</a:t>
            </a:r>
          </a:p>
        </p:txBody>
      </p:sp>
      <p:pic>
        <p:nvPicPr>
          <p:cNvPr id="17411" name="Picture 2" descr="j0438143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1263" y="3132138"/>
            <a:ext cx="381000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1055688" y="2411413"/>
            <a:ext cx="75787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When he was little,…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43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Je </a:t>
            </a:r>
            <a:r>
              <a:rPr lang="en-US" sz="4000" dirty="0" err="1" smtClean="0"/>
              <a:t>montais</a:t>
            </a:r>
            <a:r>
              <a:rPr lang="en-US" sz="4000" dirty="0" smtClean="0"/>
              <a:t> </a:t>
            </a:r>
            <a:r>
              <a:rPr lang="en-US" sz="4000" dirty="0" smtClean="0"/>
              <a:t>un </a:t>
            </a:r>
            <a:r>
              <a:rPr lang="en-US" sz="4000" dirty="0" smtClean="0"/>
              <a:t>tricycle.</a:t>
            </a:r>
            <a:endParaRPr lang="en-US" sz="4000" dirty="0" smtClean="0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ride a tricycle.</a:t>
            </a:r>
            <a:endParaRPr lang="en-US" dirty="0"/>
          </a:p>
        </p:txBody>
      </p:sp>
      <p:pic>
        <p:nvPicPr>
          <p:cNvPr id="6" name="Picture 5" descr="trik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826" y="3263034"/>
            <a:ext cx="1870037" cy="1651866"/>
          </a:xfrm>
          <a:prstGeom prst="rect">
            <a:avLst/>
          </a:prstGeom>
        </p:spPr>
      </p:pic>
      <p:pic>
        <p:nvPicPr>
          <p:cNvPr id="7" name="Picture 6" descr="trike_lg_cl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300" y="3761509"/>
            <a:ext cx="2448983" cy="2260600"/>
          </a:xfrm>
          <a:prstGeom prst="rect">
            <a:avLst/>
          </a:prstGeom>
        </p:spPr>
      </p:pic>
      <p:pic>
        <p:nvPicPr>
          <p:cNvPr id="8" name="Picture 7" descr="tricycle_pedals_spinning_lg_cl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1195" y="3987223"/>
            <a:ext cx="2328430" cy="2328430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err="1" smtClean="0"/>
              <a:t>J’adorais</a:t>
            </a:r>
            <a:r>
              <a:rPr lang="en-US" sz="4000" dirty="0" smtClean="0"/>
              <a:t> </a:t>
            </a:r>
            <a:r>
              <a:rPr lang="en-US" sz="4000" dirty="0" err="1" smtClean="0"/>
              <a:t>mon</a:t>
            </a:r>
            <a:r>
              <a:rPr lang="en-US" sz="4000" dirty="0" smtClean="0"/>
              <a:t> </a:t>
            </a:r>
            <a:r>
              <a:rPr lang="en-US" sz="4000" dirty="0" err="1" smtClean="0"/>
              <a:t>nounours</a:t>
            </a:r>
            <a:r>
              <a:rPr lang="en-US" sz="4000" dirty="0" smtClean="0"/>
              <a:t>.</a:t>
            </a:r>
            <a:endParaRPr lang="en-US" sz="4000" dirty="0" smtClean="0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2782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love my teddy.</a:t>
            </a:r>
            <a:endParaRPr lang="en-US" dirty="0"/>
          </a:p>
        </p:txBody>
      </p:sp>
      <p:pic>
        <p:nvPicPr>
          <p:cNvPr id="6" name="Picture 5" descr="tedd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0120" y="780035"/>
            <a:ext cx="956572" cy="1183129"/>
          </a:xfrm>
          <a:prstGeom prst="rect">
            <a:avLst/>
          </a:prstGeom>
        </p:spPr>
      </p:pic>
      <p:pic>
        <p:nvPicPr>
          <p:cNvPr id="7" name="Picture 6" descr="teddy_bear_walking_lg_cl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3775" y="3234892"/>
            <a:ext cx="990600" cy="1552575"/>
          </a:xfrm>
          <a:prstGeom prst="rect">
            <a:avLst/>
          </a:prstGeom>
        </p:spPr>
      </p:pic>
      <p:pic>
        <p:nvPicPr>
          <p:cNvPr id="8" name="Picture 7" descr="teddybear_doctor_examine_boy_teddybear_lg_cl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1590" y="4502727"/>
            <a:ext cx="1552575" cy="1857375"/>
          </a:xfrm>
          <a:prstGeom prst="rect">
            <a:avLst/>
          </a:prstGeom>
        </p:spPr>
      </p:pic>
      <p:pic>
        <p:nvPicPr>
          <p:cNvPr id="9" name="Picture 8" descr="teddy_hug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2882" y="3068637"/>
            <a:ext cx="1672111" cy="2221345"/>
          </a:xfrm>
          <a:prstGeom prst="rect">
            <a:avLst/>
          </a:prstGeom>
        </p:spPr>
      </p:pic>
      <p:pic>
        <p:nvPicPr>
          <p:cNvPr id="10" name="Picture 9" descr="teddy_bear_balloon_md_blk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788" y="5099627"/>
            <a:ext cx="985760" cy="1260475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66824"/>
            <a:ext cx="8866909" cy="1552575"/>
          </a:xfrm>
        </p:spPr>
        <p:txBody>
          <a:bodyPr/>
          <a:lstStyle/>
          <a:p>
            <a:pPr algn="ctr" eaLnBrk="1" hangingPunct="1"/>
            <a:r>
              <a:rPr lang="en-US" sz="4000" dirty="0" smtClean="0"/>
              <a:t>Je </a:t>
            </a:r>
            <a:r>
              <a:rPr lang="en-US" sz="4000" dirty="0" err="1" smtClean="0"/>
              <a:t>dormais</a:t>
            </a:r>
            <a:r>
              <a:rPr lang="en-US" sz="4000" dirty="0" smtClean="0"/>
              <a:t> </a:t>
            </a:r>
            <a:r>
              <a:rPr lang="en-US" sz="4000" dirty="0" err="1" smtClean="0"/>
              <a:t>toujours</a:t>
            </a:r>
            <a:r>
              <a:rPr lang="en-US" sz="4000" dirty="0" smtClean="0"/>
              <a:t> avec ma </a:t>
            </a:r>
            <a:r>
              <a:rPr lang="en-US" sz="4000" dirty="0" err="1" smtClean="0"/>
              <a:t>couverture</a:t>
            </a:r>
            <a:r>
              <a:rPr lang="en-US" sz="4000" dirty="0" smtClean="0"/>
              <a:t>.</a:t>
            </a:r>
            <a:endParaRPr lang="en-US" sz="4000" dirty="0" smtClean="0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3386137" y="2930236"/>
            <a:ext cx="4357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always sleep with my </a:t>
            </a:r>
            <a:r>
              <a:rPr lang="en-US" dirty="0" err="1" smtClean="0"/>
              <a:t>blankie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 descr="blanki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097" y="3666837"/>
            <a:ext cx="2122098" cy="1828799"/>
          </a:xfrm>
          <a:prstGeom prst="rect">
            <a:avLst/>
          </a:prstGeom>
        </p:spPr>
      </p:pic>
      <p:pic>
        <p:nvPicPr>
          <p:cNvPr id="7" name="Picture 6" descr="blankie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983" y="3118138"/>
            <a:ext cx="2380693" cy="2746954"/>
          </a:xfrm>
          <a:prstGeom prst="rect">
            <a:avLst/>
          </a:prstGeom>
        </p:spPr>
      </p:pic>
      <p:pic>
        <p:nvPicPr>
          <p:cNvPr id="8" name="Picture 7" descr="blankie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1636" y="5264727"/>
            <a:ext cx="2015761" cy="1384156"/>
          </a:xfrm>
          <a:prstGeom prst="rect">
            <a:avLst/>
          </a:prstGeom>
        </p:spPr>
      </p:pic>
      <p:pic>
        <p:nvPicPr>
          <p:cNvPr id="9" name="Picture 8" descr="blankie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7137" y="2930236"/>
            <a:ext cx="2334491" cy="2334491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dirty="0" smtClean="0"/>
              <a:t>Je </a:t>
            </a:r>
            <a:r>
              <a:rPr lang="en-US" sz="4000" dirty="0" err="1" smtClean="0"/>
              <a:t>jouais</a:t>
            </a:r>
            <a:r>
              <a:rPr lang="en-US" sz="4000" dirty="0" smtClean="0"/>
              <a:t> </a:t>
            </a:r>
            <a:r>
              <a:rPr lang="en-US" sz="4000" dirty="0" err="1" smtClean="0"/>
              <a:t>dans</a:t>
            </a:r>
            <a:r>
              <a:rPr lang="en-US" sz="4000" dirty="0" smtClean="0"/>
              <a:t> le </a:t>
            </a:r>
            <a:r>
              <a:rPr lang="en-US" sz="4000" dirty="0" err="1" smtClean="0"/>
              <a:t>bac</a:t>
            </a:r>
            <a:r>
              <a:rPr lang="en-US" sz="4000" dirty="0" smtClean="0"/>
              <a:t> à sable.</a:t>
            </a:r>
            <a:endParaRPr lang="en-US" sz="4000" dirty="0" smtClean="0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38326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play in the sand box.</a:t>
            </a:r>
            <a:endParaRPr lang="en-US" dirty="0"/>
          </a:p>
        </p:txBody>
      </p:sp>
      <p:pic>
        <p:nvPicPr>
          <p:cNvPr id="5" name="Picture 4" descr="sandbox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7141" y="177087"/>
            <a:ext cx="2116859" cy="1194513"/>
          </a:xfrm>
          <a:prstGeom prst="rect">
            <a:avLst/>
          </a:prstGeom>
        </p:spPr>
      </p:pic>
      <p:pic>
        <p:nvPicPr>
          <p:cNvPr id="7" name="Picture 6" descr="sand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372" y="3032557"/>
            <a:ext cx="2228850" cy="1609725"/>
          </a:xfrm>
          <a:prstGeom prst="rect">
            <a:avLst/>
          </a:prstGeom>
        </p:spPr>
      </p:pic>
      <p:pic>
        <p:nvPicPr>
          <p:cNvPr id="11" name="Picture 10" descr="sand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397" y="3950566"/>
            <a:ext cx="2953684" cy="2075152"/>
          </a:xfrm>
          <a:prstGeom prst="rect">
            <a:avLst/>
          </a:prstGeom>
        </p:spPr>
      </p:pic>
      <p:pic>
        <p:nvPicPr>
          <p:cNvPr id="12" name="Picture 11" descr="sand3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0331" y="3690937"/>
            <a:ext cx="2620108" cy="2128838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1371600"/>
            <a:ext cx="8672512" cy="14478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Je </a:t>
            </a:r>
            <a:r>
              <a:rPr lang="en-US" sz="4000" dirty="0" err="1" smtClean="0"/>
              <a:t>jouais</a:t>
            </a:r>
            <a:r>
              <a:rPr lang="en-US" sz="4000" dirty="0" smtClean="0"/>
              <a:t> avec ma </a:t>
            </a:r>
            <a:r>
              <a:rPr lang="en-US" sz="4000" dirty="0" err="1" smtClean="0"/>
              <a:t>poupée</a:t>
            </a:r>
            <a:r>
              <a:rPr lang="en-US" sz="4000" dirty="0" smtClean="0"/>
              <a:t> favorite.</a:t>
            </a:r>
            <a:endParaRPr lang="en-US" sz="4000" dirty="0" smtClean="0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38326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play with my favorite doll.</a:t>
            </a:r>
            <a:endParaRPr lang="en-US" dirty="0"/>
          </a:p>
        </p:txBody>
      </p:sp>
      <p:pic>
        <p:nvPicPr>
          <p:cNvPr id="6" name="Picture 5" descr="do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4507" y="270121"/>
            <a:ext cx="1432503" cy="1323152"/>
          </a:xfrm>
          <a:prstGeom prst="rect">
            <a:avLst/>
          </a:prstGeom>
        </p:spPr>
      </p:pic>
      <p:pic>
        <p:nvPicPr>
          <p:cNvPr id="8" name="Picture 7" descr="baby-do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317" y="3772383"/>
            <a:ext cx="1775683" cy="2121743"/>
          </a:xfrm>
          <a:prstGeom prst="rect">
            <a:avLst/>
          </a:prstGeom>
        </p:spPr>
      </p:pic>
      <p:pic>
        <p:nvPicPr>
          <p:cNvPr id="9" name="Picture 8" descr="barbie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92" y="3007154"/>
            <a:ext cx="2485159" cy="2749070"/>
          </a:xfrm>
          <a:prstGeom prst="rect">
            <a:avLst/>
          </a:prstGeom>
        </p:spPr>
      </p:pic>
      <p:pic>
        <p:nvPicPr>
          <p:cNvPr id="10" name="Picture 9" descr="doll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6074" y="4016514"/>
            <a:ext cx="2793999" cy="2710179"/>
          </a:xfrm>
          <a:prstGeom prst="rect">
            <a:avLst/>
          </a:prstGeom>
        </p:spPr>
      </p:pic>
      <p:pic>
        <p:nvPicPr>
          <p:cNvPr id="11" name="Picture 10" descr="doll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8400" y="3007154"/>
            <a:ext cx="2603160" cy="1702066"/>
          </a:xfrm>
          <a:prstGeom prst="rect">
            <a:avLst/>
          </a:prstGeom>
        </p:spPr>
      </p:pic>
      <p:pic>
        <p:nvPicPr>
          <p:cNvPr id="12" name="Picture 11" descr="dollboy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53783" y="4778766"/>
            <a:ext cx="1334943" cy="1947927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trai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62325" y="6102206"/>
            <a:ext cx="1888403" cy="438150"/>
          </a:xfrm>
          <a:prstGeom prst="rect">
            <a:avLst/>
          </a:prstGeom>
        </p:spPr>
      </p:pic>
      <p:pic>
        <p:nvPicPr>
          <p:cNvPr id="14" name="Picture 13" descr="train.jpg"/>
          <p:cNvPicPr>
            <a:picLocks noChangeAspect="1"/>
          </p:cNvPicPr>
          <p:nvPr/>
        </p:nvPicPr>
        <p:blipFill>
          <a:blip r:embed="rId2"/>
          <a:srcRect l="41796"/>
          <a:stretch>
            <a:fillRect/>
          </a:stretch>
        </p:blipFill>
        <p:spPr>
          <a:xfrm>
            <a:off x="7559964" y="6102206"/>
            <a:ext cx="1099127" cy="438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09" y="1371600"/>
            <a:ext cx="8996218" cy="14478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Je </a:t>
            </a:r>
            <a:r>
              <a:rPr lang="en-US" sz="4000" dirty="0" err="1" smtClean="0"/>
              <a:t>jouais</a:t>
            </a:r>
            <a:r>
              <a:rPr lang="en-US" sz="4000" dirty="0" smtClean="0"/>
              <a:t> avec </a:t>
            </a:r>
            <a:r>
              <a:rPr lang="en-US" sz="4000" dirty="0" err="1" smtClean="0"/>
              <a:t>mon</a:t>
            </a:r>
            <a:r>
              <a:rPr lang="en-US" sz="4000" dirty="0" smtClean="0"/>
              <a:t> train </a:t>
            </a:r>
            <a:r>
              <a:rPr lang="en-US" sz="4000" dirty="0" err="1" smtClean="0"/>
              <a:t>électrique</a:t>
            </a:r>
            <a:r>
              <a:rPr lang="en-US" sz="4000" dirty="0" smtClean="0"/>
              <a:t>.</a:t>
            </a:r>
            <a:endParaRPr lang="en-US" sz="4000" dirty="0" smtClean="0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38326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play with my electric train.</a:t>
            </a:r>
            <a:endParaRPr lang="en-US" dirty="0"/>
          </a:p>
        </p:txBody>
      </p:sp>
      <p:pic>
        <p:nvPicPr>
          <p:cNvPr id="8" name="Picture 7" descr="train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1380" y="3561339"/>
            <a:ext cx="2900045" cy="1712625"/>
          </a:xfrm>
          <a:prstGeom prst="rect">
            <a:avLst/>
          </a:prstGeom>
        </p:spPr>
      </p:pic>
      <p:pic>
        <p:nvPicPr>
          <p:cNvPr id="9" name="Picture 8" descr="tra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197" y="6102206"/>
            <a:ext cx="1888403" cy="438150"/>
          </a:xfrm>
          <a:prstGeom prst="rect">
            <a:avLst/>
          </a:prstGeom>
        </p:spPr>
      </p:pic>
      <p:pic>
        <p:nvPicPr>
          <p:cNvPr id="10" name="Picture 9" descr="train.jpg"/>
          <p:cNvPicPr>
            <a:picLocks noChangeAspect="1"/>
          </p:cNvPicPr>
          <p:nvPr/>
        </p:nvPicPr>
        <p:blipFill>
          <a:blip r:embed="rId2"/>
          <a:srcRect l="38861"/>
          <a:stretch>
            <a:fillRect/>
          </a:stretch>
        </p:blipFill>
        <p:spPr>
          <a:xfrm>
            <a:off x="3149600" y="6102206"/>
            <a:ext cx="1154545" cy="438150"/>
          </a:xfrm>
          <a:prstGeom prst="rect">
            <a:avLst/>
          </a:prstGeom>
        </p:spPr>
      </p:pic>
      <p:pic>
        <p:nvPicPr>
          <p:cNvPr id="11" name="Picture 10" descr="train.jpg"/>
          <p:cNvPicPr>
            <a:picLocks noChangeAspect="1"/>
          </p:cNvPicPr>
          <p:nvPr/>
        </p:nvPicPr>
        <p:blipFill>
          <a:blip r:embed="rId2"/>
          <a:srcRect l="43752"/>
          <a:stretch>
            <a:fillRect/>
          </a:stretch>
        </p:blipFill>
        <p:spPr>
          <a:xfrm>
            <a:off x="4304145" y="6102206"/>
            <a:ext cx="1062182" cy="438150"/>
          </a:xfrm>
          <a:prstGeom prst="rect">
            <a:avLst/>
          </a:prstGeom>
        </p:spPr>
      </p:pic>
      <p:pic>
        <p:nvPicPr>
          <p:cNvPr id="12" name="Picture 11" descr="train.jpg"/>
          <p:cNvPicPr>
            <a:picLocks noChangeAspect="1"/>
          </p:cNvPicPr>
          <p:nvPr/>
        </p:nvPicPr>
        <p:blipFill>
          <a:blip r:embed="rId2"/>
          <a:srcRect l="41062"/>
          <a:stretch>
            <a:fillRect/>
          </a:stretch>
        </p:blipFill>
        <p:spPr>
          <a:xfrm>
            <a:off x="5366327" y="6102206"/>
            <a:ext cx="1112982" cy="438150"/>
          </a:xfrm>
          <a:prstGeom prst="rect">
            <a:avLst/>
          </a:prstGeom>
        </p:spPr>
      </p:pic>
      <p:pic>
        <p:nvPicPr>
          <p:cNvPr id="15" name="Picture 14" descr="toy_train_on_track_lg_cl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575" y="3125211"/>
            <a:ext cx="2105025" cy="1485900"/>
          </a:xfrm>
          <a:prstGeom prst="rect">
            <a:avLst/>
          </a:prstGeom>
        </p:spPr>
      </p:pic>
      <p:pic>
        <p:nvPicPr>
          <p:cNvPr id="16" name="Picture 15" descr="train_lg_clr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7987" y="3428999"/>
            <a:ext cx="1304925" cy="1057275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1371600"/>
            <a:ext cx="8672512" cy="14478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Je </a:t>
            </a:r>
            <a:r>
              <a:rPr lang="en-US" sz="4000" dirty="0" err="1" smtClean="0"/>
              <a:t>jouais</a:t>
            </a:r>
            <a:r>
              <a:rPr lang="en-US" sz="4000" dirty="0" smtClean="0"/>
              <a:t> avec un </a:t>
            </a:r>
            <a:r>
              <a:rPr lang="en-US" sz="4000" dirty="0" err="1" smtClean="0"/>
              <a:t>ballon</a:t>
            </a:r>
            <a:r>
              <a:rPr lang="en-US" sz="4000" dirty="0" smtClean="0"/>
              <a:t>.</a:t>
            </a:r>
            <a:endParaRPr lang="en-US" sz="4000" dirty="0" smtClean="0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38326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play with a ball.</a:t>
            </a:r>
            <a:endParaRPr lang="en-US" dirty="0"/>
          </a:p>
        </p:txBody>
      </p:sp>
      <p:pic>
        <p:nvPicPr>
          <p:cNvPr id="8" name="Picture 7" descr="ba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511" y="277092"/>
            <a:ext cx="1176695" cy="1496291"/>
          </a:xfrm>
          <a:prstGeom prst="rect">
            <a:avLst/>
          </a:prstGeom>
        </p:spPr>
      </p:pic>
      <p:pic>
        <p:nvPicPr>
          <p:cNvPr id="9" name="Picture 8" descr="baby_dance_lg_cl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477" y="3190008"/>
            <a:ext cx="1006186" cy="1437409"/>
          </a:xfrm>
          <a:prstGeom prst="rect">
            <a:avLst/>
          </a:prstGeom>
        </p:spPr>
      </p:pic>
      <p:pic>
        <p:nvPicPr>
          <p:cNvPr id="10" name="Picture 9" descr="ball wtedd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8753" y="4062699"/>
            <a:ext cx="1585392" cy="2061010"/>
          </a:xfrm>
          <a:prstGeom prst="rect">
            <a:avLst/>
          </a:prstGeom>
        </p:spPr>
      </p:pic>
      <p:pic>
        <p:nvPicPr>
          <p:cNvPr id="11" name="Picture 10" descr="ball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033" y="3397898"/>
            <a:ext cx="1341293" cy="2459037"/>
          </a:xfrm>
          <a:prstGeom prst="rect">
            <a:avLst/>
          </a:prstGeom>
        </p:spPr>
      </p:pic>
      <p:pic>
        <p:nvPicPr>
          <p:cNvPr id="12" name="Picture 11" descr="ball_bounce_brown_md_wht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4647" y="3618344"/>
            <a:ext cx="314960" cy="787399"/>
          </a:xfrm>
          <a:prstGeom prst="rect">
            <a:avLst/>
          </a:prstGeom>
        </p:spPr>
      </p:pic>
      <p:pic>
        <p:nvPicPr>
          <p:cNvPr id="13" name="Picture 12" descr="beach_ball_lg_clr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8980" y="2819400"/>
            <a:ext cx="1896053" cy="1896053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1371600"/>
            <a:ext cx="8672512" cy="14478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Je </a:t>
            </a:r>
            <a:r>
              <a:rPr lang="en-US" sz="4000" dirty="0" err="1" smtClean="0"/>
              <a:t>jouais</a:t>
            </a:r>
            <a:r>
              <a:rPr lang="en-US" sz="4000" dirty="0" smtClean="0"/>
              <a:t> avec des cubes.</a:t>
            </a:r>
            <a:endParaRPr lang="en-US" sz="4000" dirty="0" smtClean="0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38326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play with blocks.</a:t>
            </a:r>
            <a:endParaRPr lang="en-US" dirty="0"/>
          </a:p>
        </p:txBody>
      </p:sp>
      <p:pic>
        <p:nvPicPr>
          <p:cNvPr id="5" name="Picture 4" descr="block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784" y="3485573"/>
            <a:ext cx="2049868" cy="2102428"/>
          </a:xfrm>
          <a:prstGeom prst="rect">
            <a:avLst/>
          </a:prstGeom>
        </p:spPr>
      </p:pic>
      <p:pic>
        <p:nvPicPr>
          <p:cNvPr id="6" name="Picture 5" descr="blocks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335" y="3031837"/>
            <a:ext cx="2297545" cy="2297545"/>
          </a:xfrm>
          <a:prstGeom prst="rect">
            <a:avLst/>
          </a:prstGeom>
        </p:spPr>
      </p:pic>
      <p:pic>
        <p:nvPicPr>
          <p:cNvPr id="7" name="Picture 6" descr="blocks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166" y="3485573"/>
            <a:ext cx="3007650" cy="1712047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1371600"/>
            <a:ext cx="8672512" cy="14478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Je </a:t>
            </a:r>
            <a:r>
              <a:rPr lang="en-US" sz="4000" dirty="0" err="1" smtClean="0"/>
              <a:t>jouais</a:t>
            </a:r>
            <a:r>
              <a:rPr lang="en-US" sz="4000" dirty="0" smtClean="0"/>
              <a:t> avec des </a:t>
            </a:r>
            <a:r>
              <a:rPr lang="en-US" sz="4000" dirty="0" err="1" smtClean="0"/>
              <a:t>billes</a:t>
            </a:r>
            <a:r>
              <a:rPr lang="en-US" sz="4000" dirty="0" smtClean="0"/>
              <a:t>.</a:t>
            </a:r>
            <a:endParaRPr lang="en-US" sz="4000" dirty="0" smtClean="0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71488" y="2449513"/>
            <a:ext cx="38326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I </a:t>
            </a:r>
            <a:r>
              <a:rPr lang="en-US" dirty="0" smtClean="0"/>
              <a:t>used to play with marbles.</a:t>
            </a:r>
            <a:endParaRPr lang="en-US" dirty="0"/>
          </a:p>
        </p:txBody>
      </p:sp>
      <p:pic>
        <p:nvPicPr>
          <p:cNvPr id="6" name="Picture 5" descr="marbles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74" y="3733165"/>
            <a:ext cx="2254742" cy="1589056"/>
          </a:xfrm>
          <a:prstGeom prst="rect">
            <a:avLst/>
          </a:prstGeom>
        </p:spPr>
      </p:pic>
      <p:pic>
        <p:nvPicPr>
          <p:cNvPr id="16" name="Picture 15" descr="marbles_wobbling_lg_cl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255" y="5322220"/>
            <a:ext cx="1362075" cy="1362075"/>
          </a:xfrm>
          <a:prstGeom prst="rect">
            <a:avLst/>
          </a:prstGeom>
        </p:spPr>
      </p:pic>
      <p:pic>
        <p:nvPicPr>
          <p:cNvPr id="18" name="Picture 17" descr="marbles_wobbling_lg_cl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180" y="4641183"/>
            <a:ext cx="1362075" cy="1362075"/>
          </a:xfrm>
          <a:prstGeom prst="rect">
            <a:avLst/>
          </a:prstGeom>
        </p:spPr>
      </p:pic>
      <p:pic>
        <p:nvPicPr>
          <p:cNvPr id="19" name="Picture 18" descr="marbles_wobbling_lg_cl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267" y="4300450"/>
            <a:ext cx="1362075" cy="1362075"/>
          </a:xfrm>
          <a:prstGeom prst="rect">
            <a:avLst/>
          </a:prstGeom>
        </p:spPr>
      </p:pic>
      <p:pic>
        <p:nvPicPr>
          <p:cNvPr id="20" name="Picture 19" descr="marbles_wobbling_lg_cl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4777" y="2938375"/>
            <a:ext cx="1362075" cy="1362075"/>
          </a:xfrm>
          <a:prstGeom prst="rect">
            <a:avLst/>
          </a:prstGeom>
        </p:spPr>
      </p:pic>
      <p:pic>
        <p:nvPicPr>
          <p:cNvPr id="21" name="Picture 20" descr="marbles_wobbling_lg_cl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180" y="2938375"/>
            <a:ext cx="1362075" cy="1362075"/>
          </a:xfrm>
          <a:prstGeom prst="rect">
            <a:avLst/>
          </a:prstGeom>
        </p:spPr>
      </p:pic>
      <p:pic>
        <p:nvPicPr>
          <p:cNvPr id="22" name="Picture 21" descr="marbles_wobbling_lg_cl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478" y="5322220"/>
            <a:ext cx="1362075" cy="1362075"/>
          </a:xfrm>
          <a:prstGeom prst="rect">
            <a:avLst/>
          </a:prstGeom>
        </p:spPr>
      </p:pic>
      <p:pic>
        <p:nvPicPr>
          <p:cNvPr id="23" name="Picture 22" descr="marbles_wobbling_lg_clr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0125" y="2449513"/>
            <a:ext cx="1362075" cy="1362075"/>
          </a:xfrm>
          <a:prstGeom prst="rect">
            <a:avLst/>
          </a:prstGeo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87452" y="1376010"/>
            <a:ext cx="5344841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9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8.3</a:t>
            </a:r>
          </a:p>
          <a:p>
            <a:pPr algn="ctr">
              <a:defRPr/>
            </a:pPr>
            <a:r>
              <a:rPr 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Making suggestions</a:t>
            </a:r>
            <a:endParaRPr 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12788" y="1371600"/>
            <a:ext cx="8159750" cy="1447800"/>
          </a:xfrm>
        </p:spPr>
        <p:txBody>
          <a:bodyPr/>
          <a:lstStyle/>
          <a:p>
            <a:pPr eaLnBrk="1" hangingPunct="1"/>
            <a:r>
              <a:rPr lang="en-US" smtClean="0"/>
              <a:t>Quand elle était petite…</a:t>
            </a:r>
          </a:p>
        </p:txBody>
      </p:sp>
      <p:pic>
        <p:nvPicPr>
          <p:cNvPr id="18435" name="Picture 2" descr="j0438143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1263" y="3132138"/>
            <a:ext cx="381000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1055688" y="2411413"/>
            <a:ext cx="75787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When she was little,…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43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 on allait…?</a:t>
            </a:r>
          </a:p>
        </p:txBody>
      </p:sp>
      <p:pic>
        <p:nvPicPr>
          <p:cNvPr id="46083" name="Picture 5" descr="j0363168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9750" y="3148013"/>
            <a:ext cx="153987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788" y="3427413"/>
            <a:ext cx="3149600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52900" y="2819400"/>
            <a:ext cx="1966913" cy="34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Box 5"/>
          <p:cNvSpPr txBox="1">
            <a:spLocks noChangeArrowheads="1"/>
          </p:cNvSpPr>
          <p:nvPr/>
        </p:nvSpPr>
        <p:spPr bwMode="auto">
          <a:xfrm>
            <a:off x="1184275" y="2449513"/>
            <a:ext cx="296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How about going…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67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 on achetait…?</a:t>
            </a:r>
          </a:p>
        </p:txBody>
      </p:sp>
      <p:pic>
        <p:nvPicPr>
          <p:cNvPr id="47107" name="Picture 2" descr="j0383614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6450" y="4660900"/>
            <a:ext cx="19812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3" descr="j043984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9438" y="3560763"/>
            <a:ext cx="3484562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4" descr="j0406224.wm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075" y="2959100"/>
            <a:ext cx="2873375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ction Button: Help 5"/>
          <p:cNvSpPr>
            <a:spLocks noChangeArrowheads="1"/>
          </p:cNvSpPr>
          <p:nvPr/>
        </p:nvSpPr>
        <p:spPr bwMode="auto">
          <a:xfrm>
            <a:off x="3984625" y="3190875"/>
            <a:ext cx="1343025" cy="1470025"/>
          </a:xfrm>
          <a:prstGeom prst="actionButtonHelp">
            <a:avLst/>
          </a:prstGeom>
          <a:solidFill>
            <a:srgbClr val="FFCC00"/>
          </a:solidFill>
          <a:ln w="12700">
            <a:solidFill>
              <a:srgbClr val="043579"/>
            </a:solidFill>
            <a:miter lim="800000"/>
            <a:headEnd/>
            <a:tailEnd/>
          </a:ln>
          <a:effectLst>
            <a:outerShdw dist="63500" dir="3000007" algn="br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703" name="TextBox 6"/>
          <p:cNvSpPr txBox="1">
            <a:spLocks noChangeArrowheads="1"/>
          </p:cNvSpPr>
          <p:nvPr/>
        </p:nvSpPr>
        <p:spPr bwMode="auto">
          <a:xfrm>
            <a:off x="1576388" y="2447925"/>
            <a:ext cx="2697162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How about buying…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70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 on visitait…?</a:t>
            </a:r>
          </a:p>
        </p:txBody>
      </p:sp>
      <p:pic>
        <p:nvPicPr>
          <p:cNvPr id="48131" name="Picture 3" descr="j0324618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3200" y="3167063"/>
            <a:ext cx="2452688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 descr="j0363168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0363" y="3495675"/>
            <a:ext cx="185420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 descr="j0332018.wm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238" y="3735388"/>
            <a:ext cx="30035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Box 5"/>
          <p:cNvSpPr txBox="1">
            <a:spLocks noChangeArrowheads="1"/>
          </p:cNvSpPr>
          <p:nvPr/>
        </p:nvSpPr>
        <p:spPr bwMode="auto">
          <a:xfrm>
            <a:off x="941388" y="2449513"/>
            <a:ext cx="3567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How about visiting…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2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 on jouait…?</a:t>
            </a:r>
          </a:p>
        </p:txBody>
      </p:sp>
      <p:pic>
        <p:nvPicPr>
          <p:cNvPr id="49155" name="Picture 2" descr="j0358873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" y="2870200"/>
            <a:ext cx="2062163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3" descr="j0310430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000" y="2466975"/>
            <a:ext cx="2532063" cy="228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4" descr="j0305637.wm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65388" y="4367213"/>
            <a:ext cx="2301875" cy="215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5" descr="j0363168.wm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0063" y="4367213"/>
            <a:ext cx="153987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TextBox 6"/>
          <p:cNvSpPr txBox="1">
            <a:spLocks noChangeArrowheads="1"/>
          </p:cNvSpPr>
          <p:nvPr/>
        </p:nvSpPr>
        <p:spPr bwMode="auto">
          <a:xfrm>
            <a:off x="919163" y="2449513"/>
            <a:ext cx="3092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How about playing…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75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D’accord</a:t>
            </a:r>
          </a:p>
        </p:txBody>
      </p:sp>
      <p:pic>
        <p:nvPicPr>
          <p:cNvPr id="50179" name="Picture 2" descr="j0098039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5488" y="3025775"/>
            <a:ext cx="2522537" cy="291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712788" y="2449513"/>
            <a:ext cx="2911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OK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77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C’est une bonne idée</a:t>
            </a:r>
          </a:p>
        </p:txBody>
      </p:sp>
      <p:pic>
        <p:nvPicPr>
          <p:cNvPr id="51203" name="Picture 2" descr="j0236531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8488" y="2819400"/>
            <a:ext cx="2473325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2554288" y="2449513"/>
            <a:ext cx="2511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That’s a good idea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79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Bof</a:t>
            </a:r>
          </a:p>
        </p:txBody>
      </p:sp>
      <p:pic>
        <p:nvPicPr>
          <p:cNvPr id="52227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7363" y="2997200"/>
            <a:ext cx="2535237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2282825" y="2079625"/>
            <a:ext cx="3140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Expression of indifference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82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Comme tu veux</a:t>
            </a:r>
          </a:p>
        </p:txBody>
      </p:sp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1727200" y="2449513"/>
            <a:ext cx="3492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As you wish, It’s up to you</a:t>
            </a:r>
          </a:p>
        </p:txBody>
      </p:sp>
      <p:pic>
        <p:nvPicPr>
          <p:cNvPr id="53252" name="Picture 4" descr="j00787101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2513" y="3135313"/>
            <a:ext cx="27178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 descr="j0078748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2449513"/>
            <a:ext cx="27178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4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Non, je préfère…</a:t>
            </a:r>
          </a:p>
        </p:txBody>
      </p:sp>
      <p:pic>
        <p:nvPicPr>
          <p:cNvPr id="54275" name="Picture 4" descr="11949863491161625395cone_soft_chocolate.svg.m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9263" y="2819400"/>
            <a:ext cx="1649412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5" descr="11970903671810410949Gerald_G_Soft_Ice_Cream_Cones_(FF_Menu)_3.svg.m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9013" y="2819400"/>
            <a:ext cx="1636712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eft-Right-Up Arrow 7"/>
          <p:cNvSpPr>
            <a:spLocks noChangeArrowheads="1"/>
          </p:cNvSpPr>
          <p:nvPr/>
        </p:nvSpPr>
        <p:spPr bwMode="auto">
          <a:xfrm>
            <a:off x="3368675" y="4011613"/>
            <a:ext cx="1509713" cy="1311275"/>
          </a:xfrm>
          <a:custGeom>
            <a:avLst/>
            <a:gdLst>
              <a:gd name="T0" fmla="*/ 754857 w 1509713"/>
              <a:gd name="T1" fmla="*/ 0 h 1311275"/>
              <a:gd name="T2" fmla="*/ 0 w 1509713"/>
              <a:gd name="T3" fmla="*/ 983456 h 1311275"/>
              <a:gd name="T4" fmla="*/ 754857 w 1509713"/>
              <a:gd name="T5" fmla="*/ 1147366 h 1311275"/>
              <a:gd name="T6" fmla="*/ 1509713 w 1509713"/>
              <a:gd name="T7" fmla="*/ 983456 h 1311275"/>
              <a:gd name="T8" fmla="*/ 3 60000 65536"/>
              <a:gd name="T9" fmla="*/ 2 60000 65536"/>
              <a:gd name="T10" fmla="*/ 1 60000 65536"/>
              <a:gd name="T11" fmla="*/ 0 60000 65536"/>
              <a:gd name="T12" fmla="*/ 163909 w 1509713"/>
              <a:gd name="T13" fmla="*/ 819547 h 1311275"/>
              <a:gd name="T14" fmla="*/ 1345804 w 1509713"/>
              <a:gd name="T15" fmla="*/ 1147366 h 13112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9713" h="1311275">
                <a:moveTo>
                  <a:pt x="0" y="983456"/>
                </a:moveTo>
                <a:lnTo>
                  <a:pt x="327819" y="655638"/>
                </a:lnTo>
                <a:lnTo>
                  <a:pt x="327819" y="819547"/>
                </a:lnTo>
                <a:lnTo>
                  <a:pt x="590947" y="819547"/>
                </a:lnTo>
                <a:lnTo>
                  <a:pt x="590947" y="327819"/>
                </a:lnTo>
                <a:lnTo>
                  <a:pt x="427038" y="327819"/>
                </a:lnTo>
                <a:lnTo>
                  <a:pt x="754857" y="0"/>
                </a:lnTo>
                <a:lnTo>
                  <a:pt x="1082675" y="327819"/>
                </a:lnTo>
                <a:lnTo>
                  <a:pt x="918766" y="327819"/>
                </a:lnTo>
                <a:lnTo>
                  <a:pt x="918766" y="819547"/>
                </a:lnTo>
                <a:lnTo>
                  <a:pt x="1181894" y="819547"/>
                </a:lnTo>
                <a:lnTo>
                  <a:pt x="1181894" y="655638"/>
                </a:lnTo>
                <a:lnTo>
                  <a:pt x="1509713" y="983456"/>
                </a:lnTo>
                <a:lnTo>
                  <a:pt x="1181894" y="1311275"/>
                </a:lnTo>
                <a:lnTo>
                  <a:pt x="1181894" y="1147366"/>
                </a:lnTo>
                <a:lnTo>
                  <a:pt x="327819" y="1147366"/>
                </a:lnTo>
                <a:lnTo>
                  <a:pt x="327819" y="1311275"/>
                </a:lnTo>
                <a:close/>
              </a:path>
            </a:pathLst>
          </a:custGeom>
          <a:gradFill rotWithShape="1">
            <a:gsLst>
              <a:gs pos="0">
                <a:srgbClr val="003289"/>
              </a:gs>
              <a:gs pos="20000">
                <a:srgbClr val="003286"/>
              </a:gs>
              <a:gs pos="100000">
                <a:srgbClr val="001A4E"/>
              </a:gs>
            </a:gsLst>
            <a:lin ang="3600000" scaled="1"/>
          </a:gradFill>
          <a:ln w="12700">
            <a:solidFill>
              <a:srgbClr val="043579"/>
            </a:solidFill>
            <a:miter lim="800000"/>
            <a:headEnd/>
            <a:tailEnd/>
          </a:ln>
          <a:effectLst>
            <a:outerShdw dist="63500" dir="3000007" algn="br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6870" name="TextBox 8"/>
          <p:cNvSpPr txBox="1">
            <a:spLocks noChangeArrowheads="1"/>
          </p:cNvSpPr>
          <p:nvPr/>
        </p:nvSpPr>
        <p:spPr bwMode="auto">
          <a:xfrm>
            <a:off x="1355725" y="2449513"/>
            <a:ext cx="28813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No, I prefer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87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Non, je ne veux pas</a:t>
            </a:r>
          </a:p>
        </p:txBody>
      </p:sp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2206625" y="2449513"/>
            <a:ext cx="2479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No, I don’t want</a:t>
            </a:r>
          </a:p>
        </p:txBody>
      </p:sp>
      <p:pic>
        <p:nvPicPr>
          <p:cNvPr id="55300" name="Picture 4" descr="11949863491161625395cone_soft_chocolate.svg.m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8788" y="2819400"/>
            <a:ext cx="19367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6" descr="j0303675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5388" y="3463925"/>
            <a:ext cx="2889250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8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Quand j’avais </a:t>
            </a:r>
            <a:r>
              <a:rPr lang="en-US" u="sng" smtClean="0"/>
              <a:t>cinq</a:t>
            </a:r>
            <a:r>
              <a:rPr lang="en-US" smtClean="0"/>
              <a:t> ans,…</a:t>
            </a:r>
          </a:p>
        </p:txBody>
      </p:sp>
      <p:pic>
        <p:nvPicPr>
          <p:cNvPr id="19459" name="Picture 2" descr="j0338368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00" y="2819400"/>
            <a:ext cx="2819400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2768600" y="2449513"/>
            <a:ext cx="2909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When I was…Years old,…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46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87452" y="1376010"/>
            <a:ext cx="5344841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Au </a:t>
            </a:r>
            <a:r>
              <a:rPr lang="en-US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marché</a:t>
            </a:r>
            <a:r>
              <a:rPr 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t> à Abidjan</a:t>
            </a:r>
            <a:endParaRPr lang="en-US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 maquis</a:t>
            </a:r>
          </a:p>
        </p:txBody>
      </p:sp>
      <p:pic>
        <p:nvPicPr>
          <p:cNvPr id="57347" name="Picture 3" descr="643801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1925" y="3151188"/>
            <a:ext cx="604678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Box 3"/>
          <p:cNvSpPr txBox="1">
            <a:spLocks noChangeArrowheads="1"/>
          </p:cNvSpPr>
          <p:nvPr/>
        </p:nvSpPr>
        <p:spPr bwMode="auto">
          <a:xfrm>
            <a:off x="441325" y="2497138"/>
            <a:ext cx="41259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Popular Ivorian outdoor restaurant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91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 masque</a:t>
            </a:r>
          </a:p>
        </p:txBody>
      </p:sp>
      <p:pic>
        <p:nvPicPr>
          <p:cNvPr id="58371" name="Picture 2" descr="j0329254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2263" y="3228975"/>
            <a:ext cx="27559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3" descr="450px-Mask_seven_horns_Guro_Ivory_Coas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3388" y="3125788"/>
            <a:ext cx="230346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Box 4"/>
          <p:cNvSpPr txBox="1">
            <a:spLocks noChangeArrowheads="1"/>
          </p:cNvSpPr>
          <p:nvPr/>
        </p:nvSpPr>
        <p:spPr bwMode="auto">
          <a:xfrm>
            <a:off x="712788" y="2449513"/>
            <a:ext cx="3468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mask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994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mosquée</a:t>
            </a:r>
            <a:endParaRPr lang="en-US" dirty="0" smtClean="0"/>
          </a:p>
        </p:txBody>
      </p:sp>
      <p:pic>
        <p:nvPicPr>
          <p:cNvPr id="59395" name="Picture 2" descr="j0310396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1925" y="3019425"/>
            <a:ext cx="1876425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3" descr="j017250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2038" y="3019425"/>
            <a:ext cx="2705100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1155700" y="2449513"/>
            <a:ext cx="28686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mosque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6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 pagne</a:t>
            </a:r>
          </a:p>
        </p:txBody>
      </p:sp>
      <p:pic>
        <p:nvPicPr>
          <p:cNvPr id="60419" name="Picture 2" descr="boubou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6788" y="3063875"/>
            <a:ext cx="4437062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Box 3"/>
          <p:cNvSpPr txBox="1">
            <a:spLocks noChangeArrowheads="1"/>
          </p:cNvSpPr>
          <p:nvPr/>
        </p:nvSpPr>
        <p:spPr bwMode="auto">
          <a:xfrm>
            <a:off x="712788" y="2409825"/>
            <a:ext cx="29543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Piece of Ivorian cloth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98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Des paniers</a:t>
            </a:r>
          </a:p>
        </p:txBody>
      </p:sp>
      <p:pic>
        <p:nvPicPr>
          <p:cNvPr id="61443" name="Picture 2" descr="1049_antique_african_tribal_nest_baskets_ghana__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7138" y="3016250"/>
            <a:ext cx="4614862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712788" y="2449513"/>
            <a:ext cx="31527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baskets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301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Des poteries</a:t>
            </a:r>
          </a:p>
        </p:txBody>
      </p:sp>
      <p:pic>
        <p:nvPicPr>
          <p:cNvPr id="62467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2819400"/>
            <a:ext cx="3057525" cy="357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49863" y="2990850"/>
            <a:ext cx="2100262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TextBox 4"/>
          <p:cNvSpPr txBox="1">
            <a:spLocks noChangeArrowheads="1"/>
          </p:cNvSpPr>
          <p:nvPr/>
        </p:nvSpPr>
        <p:spPr bwMode="auto">
          <a:xfrm>
            <a:off x="928688" y="2449513"/>
            <a:ext cx="2940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pottery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403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 tam-tam</a:t>
            </a:r>
          </a:p>
        </p:txBody>
      </p:sp>
      <p:pic>
        <p:nvPicPr>
          <p:cNvPr id="63491" name="Picture 2" descr="983916tamta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6300" y="3043238"/>
            <a:ext cx="4613275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Box 3"/>
          <p:cNvSpPr txBox="1">
            <a:spLocks noChangeArrowheads="1"/>
          </p:cNvSpPr>
          <p:nvPr/>
        </p:nvSpPr>
        <p:spPr bwMode="auto">
          <a:xfrm>
            <a:off x="895350" y="2449513"/>
            <a:ext cx="3681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African drum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06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Du tissu</a:t>
            </a:r>
          </a:p>
        </p:txBody>
      </p:sp>
      <p:pic>
        <p:nvPicPr>
          <p:cNvPr id="64515" name="Picture 2" descr="superpagn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4425" y="3232150"/>
            <a:ext cx="4191000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Box 3"/>
          <p:cNvSpPr txBox="1">
            <a:spLocks noChangeArrowheads="1"/>
          </p:cNvSpPr>
          <p:nvPr/>
        </p:nvSpPr>
        <p:spPr bwMode="auto">
          <a:xfrm>
            <a:off x="712788" y="2449513"/>
            <a:ext cx="2627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Fabric, cloth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60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Avoir des responsabilités</a:t>
            </a:r>
          </a:p>
        </p:txBody>
      </p:sp>
      <p:pic>
        <p:nvPicPr>
          <p:cNvPr id="20483" name="Picture 2" descr="j0089650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0763" y="3400425"/>
            <a:ext cx="27511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 descr="j035661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9363" y="3198813"/>
            <a:ext cx="292893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1284288" y="2441575"/>
            <a:ext cx="62214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To have responsibilities 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827213"/>
          </a:xfrm>
        </p:spPr>
        <p:txBody>
          <a:bodyPr/>
          <a:lstStyle/>
          <a:p>
            <a:pPr eaLnBrk="1" hangingPunct="1"/>
            <a:r>
              <a:rPr lang="en-US" smtClean="0"/>
              <a:t>Je n’avais pas de responsabilités</a:t>
            </a:r>
          </a:p>
        </p:txBody>
      </p:sp>
      <p:pic>
        <p:nvPicPr>
          <p:cNvPr id="21507" name="Picture 2" descr="j0089650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0763" y="3400425"/>
            <a:ext cx="27511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j035661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9363" y="3198813"/>
            <a:ext cx="292893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1284288" y="3014663"/>
            <a:ext cx="62214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didn’t have any responsibilities 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Avoir des soucis</a:t>
            </a:r>
          </a:p>
        </p:txBody>
      </p:sp>
      <p:pic>
        <p:nvPicPr>
          <p:cNvPr id="22531" name="Picture 2" descr="j0423844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2525" y="3121025"/>
            <a:ext cx="2846388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1387475" y="2449513"/>
            <a:ext cx="3463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To have worries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5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Je n’avais pas de soucis</a:t>
            </a:r>
          </a:p>
        </p:txBody>
      </p:sp>
      <p:pic>
        <p:nvPicPr>
          <p:cNvPr id="23555" name="Picture 2" descr="j0423844.w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2525" y="3121025"/>
            <a:ext cx="2846388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1387475" y="2449513"/>
            <a:ext cx="3463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 didn’t have any worries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508" grpId="0"/>
    </p:bldLst>
  </p:timing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629</TotalTime>
  <Words>505</Words>
  <Application>Microsoft Office PowerPoint</Application>
  <PresentationFormat>On-screen Show (4:3)</PresentationFormat>
  <Paragraphs>116</Paragraphs>
  <Slides>58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3" baseType="lpstr">
      <vt:lpstr>Arial</vt:lpstr>
      <vt:lpstr>ＭＳ Ｐゴシック</vt:lpstr>
      <vt:lpstr>Arial Rounded MT Bold</vt:lpstr>
      <vt:lpstr>Calibri</vt:lpstr>
      <vt:lpstr>Sky</vt:lpstr>
      <vt:lpstr>Allez Viens!</vt:lpstr>
      <vt:lpstr>Quand j’etais petit(e)… </vt:lpstr>
      <vt:lpstr>Quand il était petit…</vt:lpstr>
      <vt:lpstr>Quand elle était petite…</vt:lpstr>
      <vt:lpstr>Quand j’avais cinq ans,…</vt:lpstr>
      <vt:lpstr>Avoir des responsabilités</vt:lpstr>
      <vt:lpstr>Je n’avais pas de responsabilités</vt:lpstr>
      <vt:lpstr>Avoir des soucis</vt:lpstr>
      <vt:lpstr>Je n’avais pas de soucis</vt:lpstr>
      <vt:lpstr>Conduire une voiture</vt:lpstr>
      <vt:lpstr>Je conduisais une voiture super!</vt:lpstr>
      <vt:lpstr>Faire des bêtises</vt:lpstr>
      <vt:lpstr>Je faisais des bêtises</vt:lpstr>
      <vt:lpstr>Faire la sieste</vt:lpstr>
      <vt:lpstr>Je faisais la sieste</vt:lpstr>
      <vt:lpstr>ennuyer</vt:lpstr>
      <vt:lpstr>J’ennuyais mon grand frère.</vt:lpstr>
      <vt:lpstr>taquiner</vt:lpstr>
      <vt:lpstr>Je taquinais ma petite soeur.</vt:lpstr>
      <vt:lpstr>J’étais rigolo.</vt:lpstr>
      <vt:lpstr>J’étais polisson (polissonne).</vt:lpstr>
      <vt:lpstr>J’étais toujours mal luné.</vt:lpstr>
      <vt:lpstr>J’étais capricieux (capricieuse).</vt:lpstr>
      <vt:lpstr>J’étais coquin (coquine).</vt:lpstr>
      <vt:lpstr>J’étais sage.</vt:lpstr>
      <vt:lpstr>J’étais timide.</vt:lpstr>
      <vt:lpstr>J’étais calme.</vt:lpstr>
      <vt:lpstr>J’étais un petit diable.</vt:lpstr>
      <vt:lpstr>J’étais un petit ange.</vt:lpstr>
      <vt:lpstr>Je montais un tricycle.</vt:lpstr>
      <vt:lpstr>J’adorais mon nounours.</vt:lpstr>
      <vt:lpstr>Je dormais toujours avec ma couverture.</vt:lpstr>
      <vt:lpstr>Je jouais dans le bac à sable.</vt:lpstr>
      <vt:lpstr>Je jouais avec ma poupée favorite.</vt:lpstr>
      <vt:lpstr>Je jouais avec mon train électrique.</vt:lpstr>
      <vt:lpstr>Je jouais avec un ballon.</vt:lpstr>
      <vt:lpstr>Je jouais avec des cubes.</vt:lpstr>
      <vt:lpstr>Je jouais avec des billes.</vt:lpstr>
      <vt:lpstr>Slide 39</vt:lpstr>
      <vt:lpstr>Si on allait…?</vt:lpstr>
      <vt:lpstr>Si on achetait…?</vt:lpstr>
      <vt:lpstr>Si on visitait…?</vt:lpstr>
      <vt:lpstr>Si on jouait…?</vt:lpstr>
      <vt:lpstr>D’accord</vt:lpstr>
      <vt:lpstr>C’est une bonne idée</vt:lpstr>
      <vt:lpstr>Bof</vt:lpstr>
      <vt:lpstr>Comme tu veux</vt:lpstr>
      <vt:lpstr>Non, je préfère…</vt:lpstr>
      <vt:lpstr>Non, je ne veux pas</vt:lpstr>
      <vt:lpstr>Slide 50</vt:lpstr>
      <vt:lpstr>Un maquis</vt:lpstr>
      <vt:lpstr>Un masque</vt:lpstr>
      <vt:lpstr>Une mosquée</vt:lpstr>
      <vt:lpstr>Un pagne</vt:lpstr>
      <vt:lpstr>Des paniers</vt:lpstr>
      <vt:lpstr>Des poteries</vt:lpstr>
      <vt:lpstr>Un tam-tam</vt:lpstr>
      <vt:lpstr>Du tissu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Kelly Davidson</dc:creator>
  <cp:lastModifiedBy>Phyllis</cp:lastModifiedBy>
  <cp:revision>60</cp:revision>
  <dcterms:created xsi:type="dcterms:W3CDTF">2010-03-21T23:31:13Z</dcterms:created>
  <dcterms:modified xsi:type="dcterms:W3CDTF">2011-05-14T12:13:20Z</dcterms:modified>
</cp:coreProperties>
</file>